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5" r:id="rId5"/>
    <p:sldMasterId id="2147483662" r:id="rId6"/>
  </p:sldMasterIdLst>
  <p:notesMasterIdLst>
    <p:notesMasterId r:id="rId14"/>
  </p:notesMasterIdLst>
  <p:handoutMasterIdLst>
    <p:handoutMasterId r:id="rId15"/>
  </p:handoutMasterIdLst>
  <p:sldIdLst>
    <p:sldId id="457" r:id="rId7"/>
    <p:sldId id="458" r:id="rId8"/>
    <p:sldId id="269" r:id="rId9"/>
    <p:sldId id="264" r:id="rId10"/>
    <p:sldId id="275" r:id="rId11"/>
    <p:sldId id="459" r:id="rId12"/>
    <p:sldId id="261" r:id="rId13"/>
  </p:sldIdLst>
  <p:sldSz cx="24384000" cy="13716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BFF"/>
    <a:srgbClr val="FFDAD5"/>
    <a:srgbClr val="FFEEDD"/>
    <a:srgbClr val="EBF7FF"/>
    <a:srgbClr val="FFD7AF"/>
    <a:srgbClr val="FF7B69"/>
    <a:srgbClr val="FEFADA"/>
    <a:srgbClr val="E7F6FF"/>
    <a:srgbClr val="D9F1FF"/>
    <a:srgbClr val="D1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360" autoAdjust="0"/>
  </p:normalViewPr>
  <p:slideViewPr>
    <p:cSldViewPr snapToGrid="0" snapToObjects="1">
      <p:cViewPr varScale="1">
        <p:scale>
          <a:sx n="53" d="100"/>
          <a:sy n="53" d="100"/>
        </p:scale>
        <p:origin x="84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JEIDA HERNANDEZ ALFONSO" userId="ea45c3c2-64fd-4b41-b56c-c5653ac46f2d" providerId="ADAL" clId="{4A5CA924-E334-4EFF-8A85-A4FEF0879F4E}"/>
    <pc:docChg chg="modSld">
      <pc:chgData name="TEJEIDA HERNANDEZ ALFONSO" userId="ea45c3c2-64fd-4b41-b56c-c5653ac46f2d" providerId="ADAL" clId="{4A5CA924-E334-4EFF-8A85-A4FEF0879F4E}" dt="2019-11-15T16:32:28.522" v="69"/>
      <pc:docMkLst>
        <pc:docMk/>
      </pc:docMkLst>
      <pc:sldChg chg="addSp modSp">
        <pc:chgData name="TEJEIDA HERNANDEZ ALFONSO" userId="ea45c3c2-64fd-4b41-b56c-c5653ac46f2d" providerId="ADAL" clId="{4A5CA924-E334-4EFF-8A85-A4FEF0879F4E}" dt="2019-11-15T15:53:51.696" v="64"/>
        <pc:sldMkLst>
          <pc:docMk/>
          <pc:sldMk cId="371893565" sldId="264"/>
        </pc:sldMkLst>
        <pc:picChg chg="add mod">
          <ac:chgData name="TEJEIDA HERNANDEZ ALFONSO" userId="ea45c3c2-64fd-4b41-b56c-c5653ac46f2d" providerId="ADAL" clId="{4A5CA924-E334-4EFF-8A85-A4FEF0879F4E}" dt="2019-11-15T15:53:51.696" v="64"/>
          <ac:picMkLst>
            <pc:docMk/>
            <pc:sldMk cId="371893565" sldId="264"/>
            <ac:picMk id="4" creationId="{FFA531F5-DF3B-44CA-9107-9D76CD9CFA48}"/>
          </ac:picMkLst>
        </pc:picChg>
      </pc:sldChg>
      <pc:sldChg chg="addSp modSp">
        <pc:chgData name="TEJEIDA HERNANDEZ ALFONSO" userId="ea45c3c2-64fd-4b41-b56c-c5653ac46f2d" providerId="ADAL" clId="{4A5CA924-E334-4EFF-8A85-A4FEF0879F4E}" dt="2019-11-15T16:32:28.522" v="69"/>
        <pc:sldMkLst>
          <pc:docMk/>
          <pc:sldMk cId="2079768766" sldId="269"/>
        </pc:sldMkLst>
        <pc:picChg chg="add mod">
          <ac:chgData name="TEJEIDA HERNANDEZ ALFONSO" userId="ea45c3c2-64fd-4b41-b56c-c5653ac46f2d" providerId="ADAL" clId="{4A5CA924-E334-4EFF-8A85-A4FEF0879F4E}" dt="2019-11-15T16:32:28.522" v="69"/>
          <ac:picMkLst>
            <pc:docMk/>
            <pc:sldMk cId="2079768766" sldId="269"/>
            <ac:picMk id="7" creationId="{E81184A9-ED27-4058-8FFD-F632A5BAEDE1}"/>
          </ac:picMkLst>
        </pc:picChg>
      </pc:sldChg>
      <pc:sldChg chg="modSp">
        <pc:chgData name="TEJEIDA HERNANDEZ ALFONSO" userId="ea45c3c2-64fd-4b41-b56c-c5653ac46f2d" providerId="ADAL" clId="{4A5CA924-E334-4EFF-8A85-A4FEF0879F4E}" dt="2019-11-15T15:45:47.563" v="60" actId="20577"/>
        <pc:sldMkLst>
          <pc:docMk/>
          <pc:sldMk cId="3725453369" sldId="459"/>
        </pc:sldMkLst>
        <pc:spChg chg="mod">
          <ac:chgData name="TEJEIDA HERNANDEZ ALFONSO" userId="ea45c3c2-64fd-4b41-b56c-c5653ac46f2d" providerId="ADAL" clId="{4A5CA924-E334-4EFF-8A85-A4FEF0879F4E}" dt="2019-11-15T15:45:47.563" v="60" actId="20577"/>
          <ac:spMkLst>
            <pc:docMk/>
            <pc:sldMk cId="3725453369" sldId="459"/>
            <ac:spMk id="3" creationId="{BE1390E1-D905-4F44-981B-AF47FDFBDC9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2E165-08CC-4748-BC16-60D2057FE5E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C4E0508-31AF-4150-85FF-824400920C24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/>
            <a:t>Fortalecer capacidades</a:t>
          </a:r>
        </a:p>
      </dgm:t>
    </dgm:pt>
    <dgm:pt modelId="{24DAF611-7536-4D5C-938C-7D3D40D81991}" type="parTrans" cxnId="{8FEE8AAA-03EE-420F-86AF-EA4CAE85A4A0}">
      <dgm:prSet/>
      <dgm:spPr/>
      <dgm:t>
        <a:bodyPr/>
        <a:lstStyle/>
        <a:p>
          <a:endParaRPr lang="es-MX"/>
        </a:p>
      </dgm:t>
    </dgm:pt>
    <dgm:pt modelId="{A82B3841-B2D0-4BFD-BB49-7E327E7DF40A}" type="sibTrans" cxnId="{8FEE8AAA-03EE-420F-86AF-EA4CAE85A4A0}">
      <dgm:prSet/>
      <dgm:spPr/>
      <dgm:t>
        <a:bodyPr/>
        <a:lstStyle/>
        <a:p>
          <a:endParaRPr lang="es-MX"/>
        </a:p>
      </dgm:t>
    </dgm:pt>
    <dgm:pt modelId="{7E850047-5289-4983-AB66-6057C1501403}">
      <dgm:prSet phldrT="[Texto]"/>
      <dgm:spPr/>
      <dgm:t>
        <a:bodyPr/>
        <a:lstStyle/>
        <a:p>
          <a:r>
            <a:rPr lang="es-MX" b="1" dirty="0"/>
            <a:t>Referentes estratégicos</a:t>
          </a:r>
        </a:p>
      </dgm:t>
    </dgm:pt>
    <dgm:pt modelId="{3C4A3391-8501-4787-839C-4B41942CBB45}" type="parTrans" cxnId="{ECFCED4F-DA48-427F-870A-181A9BBC8D38}">
      <dgm:prSet/>
      <dgm:spPr/>
      <dgm:t>
        <a:bodyPr/>
        <a:lstStyle/>
        <a:p>
          <a:endParaRPr lang="es-MX"/>
        </a:p>
      </dgm:t>
    </dgm:pt>
    <dgm:pt modelId="{26BF41E8-5D7B-47CD-B681-6DD24884C872}" type="sibTrans" cxnId="{ECFCED4F-DA48-427F-870A-181A9BBC8D38}">
      <dgm:prSet/>
      <dgm:spPr/>
      <dgm:t>
        <a:bodyPr/>
        <a:lstStyle/>
        <a:p>
          <a:endParaRPr lang="es-MX"/>
        </a:p>
      </dgm:t>
    </dgm:pt>
    <dgm:pt modelId="{F8C20EFE-FB5E-45F9-8B51-7BB48DF82347}">
      <dgm:prSet phldrT="[Texto]"/>
      <dgm:spPr/>
      <dgm:t>
        <a:bodyPr/>
        <a:lstStyle/>
        <a:p>
          <a:r>
            <a:rPr lang="es-MX" b="1" dirty="0"/>
            <a:t>Referentes teóricos</a:t>
          </a:r>
        </a:p>
      </dgm:t>
    </dgm:pt>
    <dgm:pt modelId="{F9BE82A5-5976-415D-8A6F-BF4C6DBC4B05}" type="parTrans" cxnId="{FF6A0BF2-259D-4CF7-A403-B4B296D8731F}">
      <dgm:prSet/>
      <dgm:spPr/>
      <dgm:t>
        <a:bodyPr/>
        <a:lstStyle/>
        <a:p>
          <a:endParaRPr lang="es-MX"/>
        </a:p>
      </dgm:t>
    </dgm:pt>
    <dgm:pt modelId="{B243B74B-DF5B-4C2D-824A-2A2C0447E678}" type="sibTrans" cxnId="{FF6A0BF2-259D-4CF7-A403-B4B296D8731F}">
      <dgm:prSet/>
      <dgm:spPr/>
      <dgm:t>
        <a:bodyPr/>
        <a:lstStyle/>
        <a:p>
          <a:endParaRPr lang="es-MX"/>
        </a:p>
      </dgm:t>
    </dgm:pt>
    <dgm:pt modelId="{9A703DF4-9A45-4AA0-AF41-36A622C5F0F8}">
      <dgm:prSet phldrT="[Texto]"/>
      <dgm:spPr/>
      <dgm:t>
        <a:bodyPr/>
        <a:lstStyle/>
        <a:p>
          <a:r>
            <a:rPr lang="es-MX" b="1" dirty="0"/>
            <a:t>Dirección de Capacitación</a:t>
          </a:r>
        </a:p>
      </dgm:t>
    </dgm:pt>
    <dgm:pt modelId="{61A0E5F7-5E5D-4A49-B7DA-33426C54CA94}" type="parTrans" cxnId="{7398E070-AEBA-4A95-BBAC-012887B0B56C}">
      <dgm:prSet/>
      <dgm:spPr/>
      <dgm:t>
        <a:bodyPr/>
        <a:lstStyle/>
        <a:p>
          <a:endParaRPr lang="es-MX"/>
        </a:p>
      </dgm:t>
    </dgm:pt>
    <dgm:pt modelId="{B9A76938-EA56-42D0-AEF5-BA85A1138FC8}" type="sibTrans" cxnId="{7398E070-AEBA-4A95-BBAC-012887B0B56C}">
      <dgm:prSet/>
      <dgm:spPr/>
      <dgm:t>
        <a:bodyPr/>
        <a:lstStyle/>
        <a:p>
          <a:endParaRPr lang="es-MX"/>
        </a:p>
      </dgm:t>
    </dgm:pt>
    <dgm:pt modelId="{583D5A6D-BAC4-401F-A186-1EC727CCC4F3}">
      <dgm:prSet phldrT="[Texto]"/>
      <dgm:spPr/>
      <dgm:t>
        <a:bodyPr/>
        <a:lstStyle/>
        <a:p>
          <a:endParaRPr lang="es-MX" dirty="0"/>
        </a:p>
      </dgm:t>
    </dgm:pt>
    <dgm:pt modelId="{DFE1B0A5-8A47-415E-8B7F-622E123FCCCE}" type="parTrans" cxnId="{C5EDC797-B45C-4E00-897B-1CFF142F5D45}">
      <dgm:prSet/>
      <dgm:spPr/>
      <dgm:t>
        <a:bodyPr/>
        <a:lstStyle/>
        <a:p>
          <a:endParaRPr lang="es-MX"/>
        </a:p>
      </dgm:t>
    </dgm:pt>
    <dgm:pt modelId="{50B33A6C-2B69-44C9-A8BD-99E2CD67ECEF}" type="sibTrans" cxnId="{C5EDC797-B45C-4E00-897B-1CFF142F5D45}">
      <dgm:prSet/>
      <dgm:spPr/>
      <dgm:t>
        <a:bodyPr/>
        <a:lstStyle/>
        <a:p>
          <a:endParaRPr lang="es-MX"/>
        </a:p>
      </dgm:t>
    </dgm:pt>
    <dgm:pt modelId="{8DE82ED1-0AD7-46D7-A788-211010283454}" type="pres">
      <dgm:prSet presAssocID="{CB52E165-08CC-4748-BC16-60D2057FE5E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1F9679E-7522-4696-BA35-FF6006BE81D8}" type="pres">
      <dgm:prSet presAssocID="{0C4E0508-31AF-4150-85FF-824400920C24}" presName="centerShape" presStyleLbl="node0" presStyleIdx="0" presStyleCnt="1"/>
      <dgm:spPr/>
    </dgm:pt>
    <dgm:pt modelId="{0ED9346B-18AC-4FE2-A391-61683E3A4E86}" type="pres">
      <dgm:prSet presAssocID="{7E850047-5289-4983-AB66-6057C1501403}" presName="node" presStyleLbl="node1" presStyleIdx="0" presStyleCnt="3">
        <dgm:presLayoutVars>
          <dgm:bulletEnabled val="1"/>
        </dgm:presLayoutVars>
      </dgm:prSet>
      <dgm:spPr/>
    </dgm:pt>
    <dgm:pt modelId="{E349AACB-2824-47CD-9DA3-3F0D54F08078}" type="pres">
      <dgm:prSet presAssocID="{7E850047-5289-4983-AB66-6057C1501403}" presName="dummy" presStyleCnt="0"/>
      <dgm:spPr/>
    </dgm:pt>
    <dgm:pt modelId="{45392AA4-7914-4CB5-BB25-E7BF760DDFD7}" type="pres">
      <dgm:prSet presAssocID="{26BF41E8-5D7B-47CD-B681-6DD24884C872}" presName="sibTrans" presStyleLbl="sibTrans2D1" presStyleIdx="0" presStyleCnt="3"/>
      <dgm:spPr/>
    </dgm:pt>
    <dgm:pt modelId="{3FF8850E-4D49-4C29-A29A-40B1A7E70613}" type="pres">
      <dgm:prSet presAssocID="{F8C20EFE-FB5E-45F9-8B51-7BB48DF82347}" presName="node" presStyleLbl="node1" presStyleIdx="1" presStyleCnt="3">
        <dgm:presLayoutVars>
          <dgm:bulletEnabled val="1"/>
        </dgm:presLayoutVars>
      </dgm:prSet>
      <dgm:spPr/>
    </dgm:pt>
    <dgm:pt modelId="{AF4359FC-5C23-4984-B0A4-69E366D897C5}" type="pres">
      <dgm:prSet presAssocID="{F8C20EFE-FB5E-45F9-8B51-7BB48DF82347}" presName="dummy" presStyleCnt="0"/>
      <dgm:spPr/>
    </dgm:pt>
    <dgm:pt modelId="{D033A624-4126-4C8A-9604-E24B408B13A5}" type="pres">
      <dgm:prSet presAssocID="{B243B74B-DF5B-4C2D-824A-2A2C0447E678}" presName="sibTrans" presStyleLbl="sibTrans2D1" presStyleIdx="1" presStyleCnt="3"/>
      <dgm:spPr/>
    </dgm:pt>
    <dgm:pt modelId="{53A466CD-EFCA-4631-A5AF-771BF53AE77D}" type="pres">
      <dgm:prSet presAssocID="{9A703DF4-9A45-4AA0-AF41-36A622C5F0F8}" presName="node" presStyleLbl="node1" presStyleIdx="2" presStyleCnt="3">
        <dgm:presLayoutVars>
          <dgm:bulletEnabled val="1"/>
        </dgm:presLayoutVars>
      </dgm:prSet>
      <dgm:spPr/>
    </dgm:pt>
    <dgm:pt modelId="{3E42E7F5-EC80-4659-90D0-0B94544C0B5B}" type="pres">
      <dgm:prSet presAssocID="{9A703DF4-9A45-4AA0-AF41-36A622C5F0F8}" presName="dummy" presStyleCnt="0"/>
      <dgm:spPr/>
    </dgm:pt>
    <dgm:pt modelId="{053F03AB-9C3F-46FE-8F22-60035DD6FB8F}" type="pres">
      <dgm:prSet presAssocID="{B9A76938-EA56-42D0-AEF5-BA85A1138FC8}" presName="sibTrans" presStyleLbl="sibTrans2D1" presStyleIdx="2" presStyleCnt="3"/>
      <dgm:spPr/>
    </dgm:pt>
  </dgm:ptLst>
  <dgm:cxnLst>
    <dgm:cxn modelId="{B033070D-D176-4658-96BE-38D02751FF1E}" type="presOf" srcId="{7E850047-5289-4983-AB66-6057C1501403}" destId="{0ED9346B-18AC-4FE2-A391-61683E3A4E86}" srcOrd="0" destOrd="0" presId="urn:microsoft.com/office/officeart/2005/8/layout/radial6"/>
    <dgm:cxn modelId="{D4CF2D14-56BA-4843-B6F2-C3B82BF98DA2}" type="presOf" srcId="{F8C20EFE-FB5E-45F9-8B51-7BB48DF82347}" destId="{3FF8850E-4D49-4C29-A29A-40B1A7E70613}" srcOrd="0" destOrd="0" presId="urn:microsoft.com/office/officeart/2005/8/layout/radial6"/>
    <dgm:cxn modelId="{CD04BA30-894A-400E-B3E2-2B74FE76A786}" type="presOf" srcId="{26BF41E8-5D7B-47CD-B681-6DD24884C872}" destId="{45392AA4-7914-4CB5-BB25-E7BF760DDFD7}" srcOrd="0" destOrd="0" presId="urn:microsoft.com/office/officeart/2005/8/layout/radial6"/>
    <dgm:cxn modelId="{3226DD34-2AF3-4FCA-94B2-20262E12368A}" type="presOf" srcId="{B9A76938-EA56-42D0-AEF5-BA85A1138FC8}" destId="{053F03AB-9C3F-46FE-8F22-60035DD6FB8F}" srcOrd="0" destOrd="0" presId="urn:microsoft.com/office/officeart/2005/8/layout/radial6"/>
    <dgm:cxn modelId="{ECFCED4F-DA48-427F-870A-181A9BBC8D38}" srcId="{0C4E0508-31AF-4150-85FF-824400920C24}" destId="{7E850047-5289-4983-AB66-6057C1501403}" srcOrd="0" destOrd="0" parTransId="{3C4A3391-8501-4787-839C-4B41942CBB45}" sibTransId="{26BF41E8-5D7B-47CD-B681-6DD24884C872}"/>
    <dgm:cxn modelId="{7398E070-AEBA-4A95-BBAC-012887B0B56C}" srcId="{0C4E0508-31AF-4150-85FF-824400920C24}" destId="{9A703DF4-9A45-4AA0-AF41-36A622C5F0F8}" srcOrd="2" destOrd="0" parTransId="{61A0E5F7-5E5D-4A49-B7DA-33426C54CA94}" sibTransId="{B9A76938-EA56-42D0-AEF5-BA85A1138FC8}"/>
    <dgm:cxn modelId="{CE5AFF52-60C1-496A-AA89-A827A260F250}" type="presOf" srcId="{CB52E165-08CC-4748-BC16-60D2057FE5E8}" destId="{8DE82ED1-0AD7-46D7-A788-211010283454}" srcOrd="0" destOrd="0" presId="urn:microsoft.com/office/officeart/2005/8/layout/radial6"/>
    <dgm:cxn modelId="{C5EDC797-B45C-4E00-897B-1CFF142F5D45}" srcId="{CB52E165-08CC-4748-BC16-60D2057FE5E8}" destId="{583D5A6D-BAC4-401F-A186-1EC727CCC4F3}" srcOrd="1" destOrd="0" parTransId="{DFE1B0A5-8A47-415E-8B7F-622E123FCCCE}" sibTransId="{50B33A6C-2B69-44C9-A8BD-99E2CD67ECEF}"/>
    <dgm:cxn modelId="{78F05BA6-8910-40B2-9B3B-2D102B1B54A3}" type="presOf" srcId="{0C4E0508-31AF-4150-85FF-824400920C24}" destId="{61F9679E-7522-4696-BA35-FF6006BE81D8}" srcOrd="0" destOrd="0" presId="urn:microsoft.com/office/officeart/2005/8/layout/radial6"/>
    <dgm:cxn modelId="{8FEE8AAA-03EE-420F-86AF-EA4CAE85A4A0}" srcId="{CB52E165-08CC-4748-BC16-60D2057FE5E8}" destId="{0C4E0508-31AF-4150-85FF-824400920C24}" srcOrd="0" destOrd="0" parTransId="{24DAF611-7536-4D5C-938C-7D3D40D81991}" sibTransId="{A82B3841-B2D0-4BFD-BB49-7E327E7DF40A}"/>
    <dgm:cxn modelId="{C7E74AB4-3646-422B-8308-BDDFFC96D4F7}" type="presOf" srcId="{B243B74B-DF5B-4C2D-824A-2A2C0447E678}" destId="{D033A624-4126-4C8A-9604-E24B408B13A5}" srcOrd="0" destOrd="0" presId="urn:microsoft.com/office/officeart/2005/8/layout/radial6"/>
    <dgm:cxn modelId="{536CE5C3-8CAF-4A77-8D32-A0BC31FF704C}" type="presOf" srcId="{9A703DF4-9A45-4AA0-AF41-36A622C5F0F8}" destId="{53A466CD-EFCA-4631-A5AF-771BF53AE77D}" srcOrd="0" destOrd="0" presId="urn:microsoft.com/office/officeart/2005/8/layout/radial6"/>
    <dgm:cxn modelId="{FF6A0BF2-259D-4CF7-A403-B4B296D8731F}" srcId="{0C4E0508-31AF-4150-85FF-824400920C24}" destId="{F8C20EFE-FB5E-45F9-8B51-7BB48DF82347}" srcOrd="1" destOrd="0" parTransId="{F9BE82A5-5976-415D-8A6F-BF4C6DBC4B05}" sibTransId="{B243B74B-DF5B-4C2D-824A-2A2C0447E678}"/>
    <dgm:cxn modelId="{E43A062A-23E6-408E-BD66-79321E338B38}" type="presParOf" srcId="{8DE82ED1-0AD7-46D7-A788-211010283454}" destId="{61F9679E-7522-4696-BA35-FF6006BE81D8}" srcOrd="0" destOrd="0" presId="urn:microsoft.com/office/officeart/2005/8/layout/radial6"/>
    <dgm:cxn modelId="{7DDD4329-BD7C-41E6-9FFB-94C5615E2BFC}" type="presParOf" srcId="{8DE82ED1-0AD7-46D7-A788-211010283454}" destId="{0ED9346B-18AC-4FE2-A391-61683E3A4E86}" srcOrd="1" destOrd="0" presId="urn:microsoft.com/office/officeart/2005/8/layout/radial6"/>
    <dgm:cxn modelId="{D2AF1D85-12E2-4CC9-8A44-9CB442362CCA}" type="presParOf" srcId="{8DE82ED1-0AD7-46D7-A788-211010283454}" destId="{E349AACB-2824-47CD-9DA3-3F0D54F08078}" srcOrd="2" destOrd="0" presId="urn:microsoft.com/office/officeart/2005/8/layout/radial6"/>
    <dgm:cxn modelId="{CB28A6D4-DC5F-45AC-AB8F-5B9FC945F727}" type="presParOf" srcId="{8DE82ED1-0AD7-46D7-A788-211010283454}" destId="{45392AA4-7914-4CB5-BB25-E7BF760DDFD7}" srcOrd="3" destOrd="0" presId="urn:microsoft.com/office/officeart/2005/8/layout/radial6"/>
    <dgm:cxn modelId="{E1E8F8E9-4705-4EEF-8A86-FB5931E969A6}" type="presParOf" srcId="{8DE82ED1-0AD7-46D7-A788-211010283454}" destId="{3FF8850E-4D49-4C29-A29A-40B1A7E70613}" srcOrd="4" destOrd="0" presId="urn:microsoft.com/office/officeart/2005/8/layout/radial6"/>
    <dgm:cxn modelId="{D25917B3-994A-4562-AC50-1C2B240CA093}" type="presParOf" srcId="{8DE82ED1-0AD7-46D7-A788-211010283454}" destId="{AF4359FC-5C23-4984-B0A4-69E366D897C5}" srcOrd="5" destOrd="0" presId="urn:microsoft.com/office/officeart/2005/8/layout/radial6"/>
    <dgm:cxn modelId="{2DC90E4F-D37A-411A-93EC-DCA9981BE6F9}" type="presParOf" srcId="{8DE82ED1-0AD7-46D7-A788-211010283454}" destId="{D033A624-4126-4C8A-9604-E24B408B13A5}" srcOrd="6" destOrd="0" presId="urn:microsoft.com/office/officeart/2005/8/layout/radial6"/>
    <dgm:cxn modelId="{D98C0382-AB88-47E0-B4A0-AA60A969AED1}" type="presParOf" srcId="{8DE82ED1-0AD7-46D7-A788-211010283454}" destId="{53A466CD-EFCA-4631-A5AF-771BF53AE77D}" srcOrd="7" destOrd="0" presId="urn:microsoft.com/office/officeart/2005/8/layout/radial6"/>
    <dgm:cxn modelId="{45111C3C-103E-49EC-8E67-A177D685B85B}" type="presParOf" srcId="{8DE82ED1-0AD7-46D7-A788-211010283454}" destId="{3E42E7F5-EC80-4659-90D0-0B94544C0B5B}" srcOrd="8" destOrd="0" presId="urn:microsoft.com/office/officeart/2005/8/layout/radial6"/>
    <dgm:cxn modelId="{ADC5B7CA-1C81-4E28-A710-52A1DD9A1801}" type="presParOf" srcId="{8DE82ED1-0AD7-46D7-A788-211010283454}" destId="{053F03AB-9C3F-46FE-8F22-60035DD6FB8F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F03AB-9C3F-46FE-8F22-60035DD6FB8F}">
      <dsp:nvSpPr>
        <dsp:cNvPr id="0" name=""/>
        <dsp:cNvSpPr/>
      </dsp:nvSpPr>
      <dsp:spPr>
        <a:xfrm>
          <a:off x="3668475" y="1268684"/>
          <a:ext cx="8472008" cy="8472008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3A624-4126-4C8A-9604-E24B408B13A5}">
      <dsp:nvSpPr>
        <dsp:cNvPr id="0" name=""/>
        <dsp:cNvSpPr/>
      </dsp:nvSpPr>
      <dsp:spPr>
        <a:xfrm>
          <a:off x="3668475" y="1268684"/>
          <a:ext cx="8472008" cy="8472008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92AA4-7914-4CB5-BB25-E7BF760DDFD7}">
      <dsp:nvSpPr>
        <dsp:cNvPr id="0" name=""/>
        <dsp:cNvSpPr/>
      </dsp:nvSpPr>
      <dsp:spPr>
        <a:xfrm>
          <a:off x="3668475" y="1268684"/>
          <a:ext cx="8472008" cy="8472008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9679E-7522-4696-BA35-FF6006BE81D8}">
      <dsp:nvSpPr>
        <dsp:cNvPr id="0" name=""/>
        <dsp:cNvSpPr/>
      </dsp:nvSpPr>
      <dsp:spPr>
        <a:xfrm>
          <a:off x="5955377" y="3555586"/>
          <a:ext cx="3898205" cy="389820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700" kern="1200" dirty="0"/>
            <a:t>Fortalecer capacidades</a:t>
          </a:r>
        </a:p>
      </dsp:txBody>
      <dsp:txXfrm>
        <a:off x="6526256" y="4126465"/>
        <a:ext cx="2756447" cy="2756447"/>
      </dsp:txXfrm>
    </dsp:sp>
    <dsp:sp modelId="{0ED9346B-18AC-4FE2-A391-61683E3A4E86}">
      <dsp:nvSpPr>
        <dsp:cNvPr id="0" name=""/>
        <dsp:cNvSpPr/>
      </dsp:nvSpPr>
      <dsp:spPr>
        <a:xfrm>
          <a:off x="6540108" y="2547"/>
          <a:ext cx="2728743" cy="2728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/>
            <a:t>Referentes estratégicos</a:t>
          </a:r>
        </a:p>
      </dsp:txBody>
      <dsp:txXfrm>
        <a:off x="6939723" y="402162"/>
        <a:ext cx="1929513" cy="1929513"/>
      </dsp:txXfrm>
    </dsp:sp>
    <dsp:sp modelId="{3FF8850E-4D49-4C29-A29A-40B1A7E70613}">
      <dsp:nvSpPr>
        <dsp:cNvPr id="0" name=""/>
        <dsp:cNvSpPr/>
      </dsp:nvSpPr>
      <dsp:spPr>
        <a:xfrm>
          <a:off x="10123521" y="6209201"/>
          <a:ext cx="2728743" cy="2728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/>
            <a:t>Referentes teóricos</a:t>
          </a:r>
        </a:p>
      </dsp:txBody>
      <dsp:txXfrm>
        <a:off x="10523136" y="6608816"/>
        <a:ext cx="1929513" cy="1929513"/>
      </dsp:txXfrm>
    </dsp:sp>
    <dsp:sp modelId="{53A466CD-EFCA-4631-A5AF-771BF53AE77D}">
      <dsp:nvSpPr>
        <dsp:cNvPr id="0" name=""/>
        <dsp:cNvSpPr/>
      </dsp:nvSpPr>
      <dsp:spPr>
        <a:xfrm>
          <a:off x="2956694" y="6209201"/>
          <a:ext cx="2728743" cy="2728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/>
            <a:t>Dirección de Capacitación</a:t>
          </a:r>
        </a:p>
      </dsp:txBody>
      <dsp:txXfrm>
        <a:off x="3356309" y="6608816"/>
        <a:ext cx="1929513" cy="1929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88825A-E44E-4D9E-A625-F3EB3C9FCF3F}" type="datetimeFigureOut">
              <a:rPr lang="es-MX" smtClean="0"/>
              <a:t>15/11/2019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D8E858-314E-4A7A-B84C-C744F5004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6912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dirty="0"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048545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5.png" descr="imag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1689103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3149600"/>
            <a:ext cx="21005800" cy="929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97" y="11669981"/>
            <a:ext cx="24409400" cy="20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2" y="13081001"/>
            <a:ext cx="453237" cy="461059"/>
          </a:xfrm>
          <a:prstGeom prst="rect">
            <a:avLst/>
          </a:prstGeom>
        </p:spPr>
        <p:txBody>
          <a:bodyPr/>
          <a:lstStyle/>
          <a:p>
            <a:pPr algn="l" defTabSz="2438430" hangingPunct="1"/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Calibri"/>
                <a:cs typeface="Helvetica"/>
              </a:rPr>
              <a:pPr algn="l" defTabSz="2438430" hangingPunct="1"/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1792964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15/11/2019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6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219200" y="520701"/>
            <a:ext cx="10773835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19200" y="3017573"/>
            <a:ext cx="10773835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12386737" y="520701"/>
            <a:ext cx="10778067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386737" y="3017573"/>
            <a:ext cx="10778067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15/11/2019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31979" y="11850555"/>
            <a:ext cx="2473595" cy="146185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77842708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15/11/2019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5279232" y="2633531"/>
            <a:ext cx="13825536" cy="4032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867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Conociendo México</a:t>
            </a:r>
          </a:p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01 800 111 46 34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www.inegi.org.mx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atencion.usuarios@inegi.org.mx</a:t>
            </a:r>
          </a:p>
        </p:txBody>
      </p:sp>
      <p:grpSp>
        <p:nvGrpSpPr>
          <p:cNvPr id="7" name="6 Grupo"/>
          <p:cNvGrpSpPr/>
          <p:nvPr userDrawn="1"/>
        </p:nvGrpSpPr>
        <p:grpSpPr>
          <a:xfrm>
            <a:off x="3551040" y="7626088"/>
            <a:ext cx="7517861" cy="1500867"/>
            <a:chOff x="1320754" y="4725144"/>
            <a:chExt cx="2819198" cy="562825"/>
          </a:xfrm>
        </p:grpSpPr>
        <p:pic>
          <p:nvPicPr>
            <p:cNvPr id="8" name="7 Imagen" descr="twitt.png"/>
            <p:cNvPicPr>
              <a:picLocks noChangeAspect="1"/>
            </p:cNvPicPr>
            <p:nvPr userDrawn="1"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1320754" y="4725144"/>
              <a:ext cx="566777" cy="562825"/>
            </a:xfrm>
            <a:prstGeom prst="rect">
              <a:avLst/>
            </a:prstGeom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1835696" y="4858274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@inegi_informa</a:t>
              </a:r>
            </a:p>
          </p:txBody>
        </p:sp>
      </p:grpSp>
      <p:grpSp>
        <p:nvGrpSpPr>
          <p:cNvPr id="10" name="9 Grupo"/>
          <p:cNvGrpSpPr/>
          <p:nvPr userDrawn="1"/>
        </p:nvGrpSpPr>
        <p:grpSpPr>
          <a:xfrm>
            <a:off x="15264341" y="7626088"/>
            <a:ext cx="7727728" cy="1500867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4" cstate="print">
              <a:lum brigh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 userDrawn="1"/>
          </p:nvSpPr>
          <p:spPr>
            <a:xfrm>
              <a:off x="6245762" y="4887848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INEGI Informa</a:t>
              </a:r>
            </a:p>
          </p:txBody>
        </p:sp>
      </p:grpSp>
      <p:pic>
        <p:nvPicPr>
          <p:cNvPr id="17" name="16 Imagen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695724" y="9930343"/>
            <a:ext cx="4933432" cy="291557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00651438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o 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body" sz="quarter" idx="13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945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9" y="7894779"/>
            <a:ext cx="0" cy="2188032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7" tIns="45717" rIns="45717" bIns="45717"/>
          <a:lstStyle/>
          <a:p>
            <a:pPr marL="0" marR="0" lvl="0" indent="0" algn="l" defTabSz="24384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7" y="7934506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180782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5.png" descr="imag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2141823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1689103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3149600"/>
            <a:ext cx="21005800" cy="929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97" y="11669981"/>
            <a:ext cx="24409400" cy="20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2" y="13081001"/>
            <a:ext cx="453237" cy="461059"/>
          </a:xfrm>
          <a:prstGeom prst="rect">
            <a:avLst/>
          </a:prstGeom>
        </p:spPr>
        <p:txBody>
          <a:bodyPr/>
          <a:lstStyle/>
          <a:p>
            <a:pPr algn="l" defTabSz="2438430" hangingPunct="1"/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Calibri"/>
                <a:cs typeface="Helvetica"/>
              </a:rPr>
              <a:pPr algn="l" defTabSz="2438430" hangingPunct="1"/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4119539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15/11/2019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9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219200" y="520701"/>
            <a:ext cx="10773835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19200" y="3017573"/>
            <a:ext cx="10773835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12386737" y="520701"/>
            <a:ext cx="10778067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386737" y="3017573"/>
            <a:ext cx="10778067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15/11/2019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31979" y="11850555"/>
            <a:ext cx="2473595" cy="146185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1787977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15/11/2019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5279232" y="2633531"/>
            <a:ext cx="13825536" cy="4032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867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Conociendo México</a:t>
            </a:r>
          </a:p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01 800 111 46 34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www.inegi.org.mx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atencion.usuarios@inegi.org.mx</a:t>
            </a:r>
          </a:p>
        </p:txBody>
      </p:sp>
      <p:grpSp>
        <p:nvGrpSpPr>
          <p:cNvPr id="7" name="6 Grupo"/>
          <p:cNvGrpSpPr/>
          <p:nvPr userDrawn="1"/>
        </p:nvGrpSpPr>
        <p:grpSpPr>
          <a:xfrm>
            <a:off x="3551040" y="7626088"/>
            <a:ext cx="7517861" cy="1500867"/>
            <a:chOff x="1320754" y="4725144"/>
            <a:chExt cx="2819198" cy="562825"/>
          </a:xfrm>
        </p:grpSpPr>
        <p:pic>
          <p:nvPicPr>
            <p:cNvPr id="8" name="7 Imagen" descr="twitt.png"/>
            <p:cNvPicPr>
              <a:picLocks noChangeAspect="1"/>
            </p:cNvPicPr>
            <p:nvPr userDrawn="1"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1320754" y="4725144"/>
              <a:ext cx="566777" cy="562825"/>
            </a:xfrm>
            <a:prstGeom prst="rect">
              <a:avLst/>
            </a:prstGeom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1835696" y="4858274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@inegi_informa</a:t>
              </a:r>
            </a:p>
          </p:txBody>
        </p:sp>
      </p:grpSp>
      <p:grpSp>
        <p:nvGrpSpPr>
          <p:cNvPr id="10" name="9 Grupo"/>
          <p:cNvGrpSpPr/>
          <p:nvPr userDrawn="1"/>
        </p:nvGrpSpPr>
        <p:grpSpPr>
          <a:xfrm>
            <a:off x="15264341" y="7626088"/>
            <a:ext cx="7727728" cy="1500867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4" cstate="print">
              <a:lum brigh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 userDrawn="1"/>
          </p:nvSpPr>
          <p:spPr>
            <a:xfrm>
              <a:off x="6245762" y="4887848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INEGI Informa</a:t>
              </a:r>
            </a:p>
          </p:txBody>
        </p:sp>
      </p:grpSp>
      <p:pic>
        <p:nvPicPr>
          <p:cNvPr id="17" name="16 Imagen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695724" y="9930343"/>
            <a:ext cx="4933432" cy="291557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38318170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9" y="7894779"/>
            <a:ext cx="0" cy="2188032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7" tIns="45717" rIns="45717" bIns="45717"/>
          <a:lstStyle/>
          <a:p>
            <a:pPr marL="0" marR="0" lvl="0" indent="0" algn="l" defTabSz="24384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7" y="7934506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618602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5.png" descr="imag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3811318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8FD27312-7495-402A-9290-2B1BB3856F18}"/>
              </a:ext>
            </a:extLst>
          </p:cNvPr>
          <p:cNvSpPr txBox="1">
            <a:spLocks/>
          </p:cNvSpPr>
          <p:nvPr userDrawn="1"/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092F57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hangingPunct="1"/>
            <a:r>
              <a:rPr lang="es-MX" dirty="0"/>
              <a:t>Indicadores de precisión y confiabilidad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91073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 spd="med"/>
  <p:hf hdr="0" ftr="0" dt="0"/>
  <p:txStyles>
    <p:titleStyle>
      <a:lvl1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1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2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32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40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4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5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6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71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6101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</p:sldLayoutIdLst>
  <p:transition spd="med"/>
  <p:hf hdr="0" ftr="0" dt="0"/>
  <p:txStyles>
    <p:titleStyle>
      <a:lvl1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1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2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32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40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4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5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6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71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cap.inegi.org.mx/contenidos/sicap/cursos/pgr02/mm/HECRA.mp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cap.inegi.org.mx/contenidos/sicap/cursos/pgr02/mm/AccionesCapacitacion1b.mp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ítulo 2"/>
          <p:cNvSpPr txBox="1">
            <a:spLocks noGrp="1"/>
          </p:cNvSpPr>
          <p:nvPr>
            <p:ph type="title"/>
          </p:nvPr>
        </p:nvSpPr>
        <p:spPr>
          <a:xfrm>
            <a:off x="7296913" y="5857875"/>
            <a:ext cx="16647812" cy="5917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r>
              <a:rPr lang="en-US" sz="8000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lang="en-US" sz="8000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s-MX" sz="8800" dirty="0"/>
              <a:t>Registros Administrativos</a:t>
            </a:r>
            <a:br>
              <a:rPr lang="es-MX" sz="8800" dirty="0"/>
            </a:br>
            <a:r>
              <a:rPr lang="es-MX" sz="8800" dirty="0"/>
              <a:t>Estatus cursos de capacitación</a:t>
            </a:r>
            <a:br>
              <a:rPr lang="es-MX" sz="8800" dirty="0"/>
            </a:br>
            <a:br>
              <a:rPr lang="es-MX" sz="8800" dirty="0"/>
            </a:br>
            <a:r>
              <a:rPr lang="es-MX" sz="4800" dirty="0"/>
              <a:t>noviembre 2019</a:t>
            </a:r>
            <a:br>
              <a:rPr lang="es-MX" sz="8800" dirty="0"/>
            </a:br>
            <a:endParaRPr sz="7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812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61895" y="12378581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n para sener logo"/>
          <p:cNvSpPr>
            <a:spLocks noChangeAspect="1" noChangeArrowheads="1"/>
          </p:cNvSpPr>
          <p:nvPr/>
        </p:nvSpPr>
        <p:spPr bwMode="auto">
          <a:xfrm>
            <a:off x="414867" y="-385234"/>
            <a:ext cx="812800" cy="8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43840" tIns="121920" rIns="243840" bIns="121920" numCol="1" anchor="t" anchorCtr="0" compatLnSpc="1">
            <a:prstTxWarp prst="textNoShape">
              <a:avLst/>
            </a:prstTxWarp>
          </a:bodyPr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endParaRPr lang="es-MX" sz="48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0013629" y="2048332"/>
            <a:ext cx="13673082" cy="90588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s-MX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Calidad</a:t>
            </a:r>
            <a:endParaRPr lang="es-MX" sz="6000" b="1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Helvetica Neue"/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MX" sz="60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 Neue"/>
              </a:rPr>
              <a:t>Estatus cursos de capacitación</a:t>
            </a:r>
          </a:p>
          <a:p>
            <a:pPr marL="857250" marR="0" indent="-857250" algn="l" defTabSz="825500" rtl="0" fontAlgn="auto" latinLnBrk="0" hangingPunct="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</a:pPr>
            <a:endParaRPr lang="es-MX" sz="5400" b="1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573338" marR="0" indent="-685800" algn="l" defTabSz="825500" rtl="0" fontAlgn="auto" latinLnBrk="0" hangingPunct="0">
              <a:lnSpc>
                <a:spcPct val="100000"/>
              </a:lnSpc>
              <a:spcBef>
                <a:spcPts val="1200"/>
              </a:spcBef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5400" kern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Herramienta de Evaluación de la Calidad de los Registros Administrativos (HECRA)</a:t>
            </a:r>
          </a:p>
          <a:p>
            <a:pPr marL="2573338" marR="0" indent="-685800" algn="l" defTabSz="825500" rtl="0" fontAlgn="auto" latinLnBrk="0" hangingPunct="0">
              <a:lnSpc>
                <a:spcPct val="100000"/>
              </a:lnSpc>
              <a:spcBef>
                <a:spcPts val="1200"/>
              </a:spcBef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5400" kern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Indicadores de Precisión y Confiabilidad</a:t>
            </a:r>
          </a:p>
          <a:p>
            <a:pPr marL="2573338" marR="0" indent="-685800" algn="l" defTabSz="825500" rtl="0" fontAlgn="auto" latinLnBrk="0" hangingPunct="0">
              <a:lnSpc>
                <a:spcPct val="100000"/>
              </a:lnSpc>
              <a:spcBef>
                <a:spcPts val="1200"/>
              </a:spcBef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5400" kern="1200" dirty="0">
                <a:solidFill>
                  <a:schemeClr val="tx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Fortalecimiento de los programas de registros administrativos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73CB6AC-3E26-4667-A1FF-5D2525AED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62" y="1771122"/>
            <a:ext cx="7616410" cy="533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43822-73E2-4411-A846-EAD49AD00DF0}"/>
              </a:ext>
            </a:extLst>
          </p:cNvPr>
          <p:cNvSpPr txBox="1">
            <a:spLocks/>
          </p:cNvSpPr>
          <p:nvPr/>
        </p:nvSpPr>
        <p:spPr>
          <a:xfrm>
            <a:off x="1140889" y="595908"/>
            <a:ext cx="22365556" cy="9519179"/>
          </a:xfrm>
          <a:prstGeom prst="rect">
            <a:avLst/>
          </a:prstGeom>
        </p:spPr>
        <p:txBody>
          <a:bodyPr anchor="t">
            <a:noAutofit/>
          </a:bodyPr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048000" algn="l"/>
              </a:tabLst>
            </a:pPr>
            <a:r>
              <a:rPr lang="es-MX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Gestión de Calidad  </a:t>
            </a:r>
            <a:br>
              <a:rPr lang="es-MX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MX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 para la Evaluación de la Calidad de los 					Registros Administrativos (HECRA)</a:t>
            </a:r>
          </a:p>
          <a:p>
            <a:pPr marL="0" indent="0">
              <a:spcBef>
                <a:spcPts val="0"/>
              </a:spcBef>
              <a:buNone/>
              <a:tabLst>
                <a:tab pos="3048000" algn="l"/>
              </a:tabLst>
            </a:pP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¿De qué serán capaces los egresados del curso?</a:t>
            </a:r>
          </a:p>
          <a:p>
            <a:pPr lvl="1">
              <a:spcBef>
                <a:spcPts val="0"/>
              </a:spcBef>
            </a:pPr>
            <a:r>
              <a:rPr lang="es-MX" sz="4400" dirty="0">
                <a:latin typeface="Arial"/>
                <a:cs typeface="Arial"/>
              </a:rPr>
              <a:t>Revisarán los criterios con que se evalúa la calidad de los registros administrativos.</a:t>
            </a:r>
          </a:p>
          <a:p>
            <a:pPr lvl="1">
              <a:spcBef>
                <a:spcPts val="0"/>
              </a:spcBef>
            </a:pPr>
            <a:r>
              <a:rPr lang="es-MX" sz="4400" dirty="0">
                <a:latin typeface="Arial"/>
                <a:cs typeface="Arial"/>
              </a:rPr>
              <a:t>Usarán el sistema de la​ HECRA.</a:t>
            </a:r>
          </a:p>
          <a:p>
            <a:pPr lvl="1">
              <a:spcBef>
                <a:spcPts val="0"/>
              </a:spcBef>
            </a:pP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/>
                <a:cs typeface="Arial"/>
              </a:rPr>
              <a:t>Dirigido a</a:t>
            </a:r>
            <a:r>
              <a:rPr lang="es-MX" sz="4400" dirty="0">
                <a:latin typeface="Arial"/>
                <a:cs typeface="Arial"/>
              </a:rPr>
              <a:t>: personal relacionado con el acopio y supervisión de registros administrativos a nivel de coordinación regional.</a:t>
            </a:r>
            <a:r>
              <a:rPr lang="es-MX" sz="4400" b="1" dirty="0">
                <a:latin typeface="Arial"/>
                <a:cs typeface="Arial"/>
              </a:rPr>
              <a:t> Población objetivo: </a:t>
            </a:r>
            <a:r>
              <a:rPr lang="es-MX" sz="4400" dirty="0">
                <a:latin typeface="Arial"/>
                <a:cs typeface="Arial"/>
              </a:rPr>
              <a:t>261 servidores públicos.</a:t>
            </a:r>
          </a:p>
          <a:p>
            <a:pPr marL="0" indent="0">
              <a:spcBef>
                <a:spcPts val="0"/>
              </a:spcBef>
              <a:buNone/>
            </a:pP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Duración: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 8 horas, </a:t>
            </a:r>
            <a:r>
              <a:rPr lang="es-MX" sz="4400" u="sng" dirty="0">
                <a:latin typeface="Arial" panose="020B0604020202020204" pitchFamily="34" charset="0"/>
                <a:cs typeface="Arial" panose="020B0604020202020204" pitchFamily="34" charset="0"/>
              </a:rPr>
              <a:t>en línea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Estado del proyecto: 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inicio enero 2020 para personal INEGI​.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/>
                <a:cs typeface="Arial"/>
              </a:rPr>
              <a:t>Referente: 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Alexandra  Boyer</a:t>
            </a:r>
            <a:r>
              <a:rPr lang="es-MX" sz="4400" b="1" dirty="0">
                <a:latin typeface="Arial"/>
                <a:cs typeface="Arial"/>
              </a:rPr>
              <a:t>, 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Alfonso </a:t>
            </a:r>
            <a:r>
              <a:rPr lang="es-MX" sz="4400" dirty="0" err="1">
                <a:latin typeface="Arial" panose="020B0604020202020204" pitchFamily="34" charset="0"/>
                <a:cs typeface="Arial" panose="020B0604020202020204" pitchFamily="34" charset="0"/>
              </a:rPr>
              <a:t>Langle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MX" sz="4400" dirty="0">
                <a:latin typeface="Arial"/>
                <a:cs typeface="Arial"/>
              </a:rPr>
              <a:t>=&gt; Nuria Torroja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E43F570-6D17-42D9-A1F2-DFB2AC524D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5" y="338000"/>
            <a:ext cx="2085396" cy="2872992"/>
          </a:xfrm>
          <a:prstGeom prst="rect">
            <a:avLst/>
          </a:prstGeom>
        </p:spPr>
      </p:pic>
      <p:pic>
        <p:nvPicPr>
          <p:cNvPr id="7" name="Gráfico 6" descr="Claqueta">
            <a:hlinkClick r:id="rId3"/>
            <a:extLst>
              <a:ext uri="{FF2B5EF4-FFF2-40B4-BE49-F238E27FC236}">
                <a16:creationId xmlns:a16="http://schemas.microsoft.com/office/drawing/2014/main" id="{E81184A9-ED27-4058-8FFD-F632A5BAE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207984" y="93363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6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43822-73E2-4411-A846-EAD49AD00DF0}"/>
              </a:ext>
            </a:extLst>
          </p:cNvPr>
          <p:cNvSpPr txBox="1">
            <a:spLocks/>
          </p:cNvSpPr>
          <p:nvPr/>
        </p:nvSpPr>
        <p:spPr>
          <a:xfrm>
            <a:off x="598815" y="717672"/>
            <a:ext cx="23236814" cy="9519179"/>
          </a:xfrm>
          <a:prstGeom prst="rect">
            <a:avLst/>
          </a:prstGeom>
        </p:spPr>
        <p:txBody>
          <a:bodyPr anchor="t">
            <a:noAutofit/>
          </a:bodyPr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141663" algn="l"/>
              </a:tabLst>
            </a:pPr>
            <a:r>
              <a:rPr lang="es-MX" sz="6000" b="1" dirty="0">
                <a:solidFill>
                  <a:srgbClr val="0070C0"/>
                </a:solidFill>
                <a:latin typeface="Arial"/>
                <a:cs typeface="Arial"/>
              </a:rPr>
              <a:t>	Gestión de Calidad  </a:t>
            </a:r>
            <a:br>
              <a:rPr lang="es-MX" sz="5400" b="1" dirty="0">
                <a:latin typeface="Arial"/>
                <a:cs typeface="Arial"/>
              </a:rPr>
            </a:br>
            <a:r>
              <a:rPr lang="es-MX" sz="5400" b="1" dirty="0">
                <a:solidFill>
                  <a:srgbClr val="0070C0"/>
                </a:solidFill>
                <a:latin typeface="Arial"/>
                <a:cs typeface="Arial"/>
              </a:rPr>
              <a:t>	</a:t>
            </a:r>
            <a:r>
              <a:rPr lang="es-MX" sz="5400" dirty="0">
                <a:solidFill>
                  <a:srgbClr val="0070C0"/>
                </a:solidFill>
                <a:latin typeface="Arial"/>
                <a:cs typeface="Arial"/>
              </a:rPr>
              <a:t>Indicadores de precisión: Registros administrativos</a:t>
            </a:r>
          </a:p>
          <a:p>
            <a:pPr marL="0" indent="0">
              <a:spcBef>
                <a:spcPts val="0"/>
              </a:spcBef>
              <a:buNone/>
              <a:tabLst>
                <a:tab pos="3141663" algn="l"/>
              </a:tabLst>
            </a:pPr>
            <a:endParaRPr lang="es-MX" sz="5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¿De qué serán capaces los egresados del Curso 1?</a:t>
            </a:r>
            <a:endParaRPr lang="es-MX" sz="4400" dirty="0">
              <a:latin typeface="Arial"/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s-MX" sz="4400" dirty="0">
                <a:latin typeface="Arial"/>
                <a:cs typeface="Arial"/>
              </a:rPr>
              <a:t>Identificar los componentes metodológicos de los indicadores de precisión.</a:t>
            </a:r>
          </a:p>
          <a:p>
            <a:pPr lvl="1">
              <a:spcBef>
                <a:spcPts val="0"/>
              </a:spcBef>
            </a:pPr>
            <a:r>
              <a:rPr lang="es-MX" sz="4400" dirty="0">
                <a:latin typeface="Arial"/>
                <a:cs typeface="Arial"/>
              </a:rPr>
              <a:t>Calcular los indicadores de precisión a partir de las fórmulas establecidas.</a:t>
            </a:r>
          </a:p>
          <a:p>
            <a:pPr marL="635000" lvl="1" indent="0">
              <a:spcBef>
                <a:spcPts val="0"/>
              </a:spcBef>
              <a:buNone/>
            </a:pPr>
            <a:endParaRPr lang="es-MX" sz="44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/>
                <a:cs typeface="Arial"/>
              </a:rPr>
              <a:t>Dirigido a</a:t>
            </a:r>
            <a:r>
              <a:rPr lang="es-MX" sz="4400" dirty="0">
                <a:latin typeface="Arial"/>
                <a:cs typeface="Arial"/>
              </a:rPr>
              <a:t>: mando y enlace adscritos a Direcciones Generales Adjuntas responsables de registros administrativos y personal de mando de las Direcciones de Estadística Regional.</a:t>
            </a:r>
          </a:p>
          <a:p>
            <a:pPr marL="0" indent="0">
              <a:spcBef>
                <a:spcPts val="0"/>
              </a:spcBef>
              <a:buNone/>
            </a:pPr>
            <a:endParaRPr lang="es-MX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Duración: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 5 horas.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Estado del proyecto:  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en diseño.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4400" b="1" dirty="0">
                <a:latin typeface="Arial" panose="020B0604020202020204" pitchFamily="34" charset="0"/>
                <a:cs typeface="Arial" panose="020B0604020202020204" pitchFamily="34" charset="0"/>
              </a:rPr>
              <a:t>Referente: </a:t>
            </a: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Nuria Torroja Mateu, Gonzalo Pérez de la Cruz.</a:t>
            </a:r>
            <a:endParaRPr lang="es-MX" sz="4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2F0F32D-A932-4C7F-99E5-68E7CE66A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5" y="338000"/>
            <a:ext cx="2085396" cy="2872992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7D9A9A3-6F88-4E9E-8016-7120F9AC76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Gráfico 3" descr="Claqueta">
            <a:hlinkClick r:id="rId3"/>
            <a:extLst>
              <a:ext uri="{FF2B5EF4-FFF2-40B4-BE49-F238E27FC236}">
                <a16:creationId xmlns:a16="http://schemas.microsoft.com/office/drawing/2014/main" id="{FFA531F5-DF3B-44CA-9107-9D76CD9CFA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207984" y="93363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 b="1" dirty="0">
                <a:solidFill>
                  <a:srgbClr val="ACCFF6"/>
                </a:solidFill>
                <a:latin typeface="Arial Narrow" panose="020B0606020202030204" pitchFamily="34" charset="0"/>
              </a:rPr>
              <a:t>Capacitación 2019 para Aseguramiento de la calidad </a:t>
            </a:r>
            <a:br>
              <a:rPr lang="es-MX" b="1" dirty="0">
                <a:solidFill>
                  <a:srgbClr val="ACCFF6"/>
                </a:solidFill>
                <a:latin typeface="Arial Narrow" panose="020B0606020202030204" pitchFamily="34" charset="0"/>
              </a:rPr>
            </a:br>
            <a:endParaRPr dirty="0">
              <a:solidFill>
                <a:srgbClr val="ACCFF6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43822-73E2-4411-A846-EAD49AD00DF0}"/>
              </a:ext>
            </a:extLst>
          </p:cNvPr>
          <p:cNvSpPr txBox="1">
            <a:spLocks/>
          </p:cNvSpPr>
          <p:nvPr/>
        </p:nvSpPr>
        <p:spPr>
          <a:xfrm>
            <a:off x="950976" y="923196"/>
            <a:ext cx="22823424" cy="9519179"/>
          </a:xfrm>
          <a:prstGeom prst="rect">
            <a:avLst/>
          </a:prstGeom>
        </p:spPr>
        <p:txBody>
          <a:bodyPr anchor="t">
            <a:noAutofit/>
          </a:bodyPr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236913" algn="l"/>
              </a:tabLst>
            </a:pPr>
            <a:r>
              <a:rPr lang="es-MX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Gestión de Calidad  </a:t>
            </a:r>
            <a:br>
              <a:rPr lang="es-MX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de despliegue Capacitación</a:t>
            </a:r>
          </a:p>
          <a:p>
            <a:pPr marL="0" indent="0">
              <a:spcBef>
                <a:spcPts val="0"/>
              </a:spcBef>
              <a:buNone/>
              <a:tabLst>
                <a:tab pos="3236913" algn="l"/>
              </a:tabLst>
            </a:pPr>
            <a:endParaRPr lang="es-MX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Estado del proyecto: Indicadores de precisión: </a:t>
            </a:r>
            <a:r>
              <a:rPr lang="es-MX" sz="4400" b="1" dirty="0"/>
              <a:t>Registros administrativos</a:t>
            </a:r>
            <a:r>
              <a:rPr lang="es-MX" sz="4400" dirty="0"/>
              <a:t>.</a:t>
            </a:r>
            <a:endParaRPr lang="es-MX" sz="4400" b="1" dirty="0">
              <a:solidFill>
                <a:schemeClr val="accent4"/>
              </a:solidFill>
            </a:endParaRPr>
          </a:p>
          <a:p>
            <a:pPr marL="514350" lvl="1" indent="-514350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2329775" algn="r"/>
              </a:tabLst>
            </a:pPr>
            <a:r>
              <a:rPr lang="es-MX" sz="4400" b="1" dirty="0"/>
              <a:t>Curso 1 </a:t>
            </a:r>
            <a:r>
              <a:rPr lang="es-MX" sz="4400" b="1" dirty="0">
                <a:solidFill>
                  <a:schemeClr val="accent1"/>
                </a:solidFill>
              </a:rPr>
              <a:t>[D]</a:t>
            </a:r>
            <a:r>
              <a:rPr lang="es-MX" sz="4400" b="1" dirty="0">
                <a:solidFill>
                  <a:schemeClr val="accent3"/>
                </a:solidFill>
              </a:rPr>
              <a:t>       	</a:t>
            </a:r>
            <a:r>
              <a:rPr lang="es-MX" sz="4000" dirty="0">
                <a:solidFill>
                  <a:schemeClr val="tx1"/>
                </a:solidFill>
              </a:rPr>
              <a:t>Enero 2020</a:t>
            </a:r>
            <a:endParaRPr lang="es-MX" sz="4400" dirty="0">
              <a:solidFill>
                <a:schemeClr val="tx1"/>
              </a:solidFill>
            </a:endParaRPr>
          </a:p>
          <a:p>
            <a:pPr marL="1149350" lvl="2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4400" dirty="0">
                <a:solidFill>
                  <a:schemeClr val="tx1"/>
                </a:solidFill>
              </a:rPr>
              <a:t>Introducción.</a:t>
            </a:r>
          </a:p>
          <a:p>
            <a:pPr marL="1149350" lvl="2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4400" dirty="0">
                <a:solidFill>
                  <a:schemeClr val="tx1"/>
                </a:solidFill>
              </a:rPr>
              <a:t>Conceptos generales.</a:t>
            </a:r>
          </a:p>
          <a:p>
            <a:pPr marL="1149350" lvl="2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4400" dirty="0">
                <a:solidFill>
                  <a:schemeClr val="tx1"/>
                </a:solidFill>
              </a:rPr>
              <a:t>Conceptualización de los indicadores.</a:t>
            </a:r>
          </a:p>
          <a:p>
            <a:pPr marL="1149350" lvl="2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4400" dirty="0">
                <a:solidFill>
                  <a:schemeClr val="tx1"/>
                </a:solidFill>
              </a:rPr>
              <a:t>Fórmulas y ejemplos.</a:t>
            </a:r>
          </a:p>
          <a:p>
            <a:pPr marL="514350" lvl="1" indent="-514350">
              <a:spcBef>
                <a:spcPts val="1800"/>
              </a:spcBef>
              <a:buSzTx/>
              <a:buFont typeface="Arial" panose="020B0604020202020204" pitchFamily="34" charset="0"/>
              <a:buChar char="•"/>
              <a:tabLst>
                <a:tab pos="22329775" algn="r"/>
              </a:tabLst>
              <a:defRPr/>
            </a:pPr>
            <a:r>
              <a:rPr lang="es-MX" sz="4400" b="1" dirty="0">
                <a:solidFill>
                  <a:schemeClr val="tx1"/>
                </a:solidFill>
              </a:rPr>
              <a:t>Curso 2 </a:t>
            </a:r>
            <a:r>
              <a:rPr lang="es-MX" sz="4400" b="1" dirty="0">
                <a:solidFill>
                  <a:srgbClr val="00A2FF"/>
                </a:solidFill>
                <a:latin typeface="Helvetica Neue Medium"/>
                <a:ea typeface="Helvetica Neue Medium"/>
                <a:cs typeface="Helvetica Neue Medium"/>
              </a:rPr>
              <a:t>[D]</a:t>
            </a:r>
            <a:r>
              <a:rPr lang="es-MX" sz="44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s-MX" sz="4000" dirty="0">
                <a:solidFill>
                  <a:schemeClr val="tx1"/>
                </a:solidFill>
              </a:rPr>
              <a:t>Mayo  2020</a:t>
            </a:r>
          </a:p>
          <a:p>
            <a:pPr marL="1149350" lvl="2" indent="-514350">
              <a:spcBef>
                <a:spcPts val="0"/>
              </a:spcBef>
              <a:buSzTx/>
              <a:buFont typeface="Arial" panose="020B0604020202020204" pitchFamily="34" charset="0"/>
              <a:buChar char="•"/>
              <a:defRPr/>
            </a:pPr>
            <a:r>
              <a:rPr lang="es-MX" sz="4400" dirty="0">
                <a:solidFill>
                  <a:schemeClr val="tx1"/>
                </a:solidFill>
              </a:rPr>
              <a:t>Metadatos.</a:t>
            </a:r>
          </a:p>
          <a:p>
            <a:pPr marL="1149350" lvl="2" indent="-514350">
              <a:spcBef>
                <a:spcPts val="0"/>
              </a:spcBef>
              <a:buSzTx/>
              <a:buFont typeface="Arial" panose="020B0604020202020204" pitchFamily="34" charset="0"/>
              <a:buChar char="•"/>
              <a:defRPr/>
            </a:pPr>
            <a:r>
              <a:rPr lang="es-MX" sz="4400" dirty="0">
                <a:solidFill>
                  <a:schemeClr val="tx1"/>
                </a:solidFill>
              </a:rPr>
              <a:t>Interpretación y otros aspectos por mejorar.</a:t>
            </a:r>
          </a:p>
          <a:p>
            <a:pPr marL="635000" lvl="2" indent="0">
              <a:spcBef>
                <a:spcPts val="0"/>
              </a:spcBef>
              <a:buSzTx/>
              <a:buNone/>
              <a:defRPr/>
            </a:pPr>
            <a:endParaRPr lang="es-MX" sz="4400" dirty="0">
              <a:solidFill>
                <a:schemeClr val="tx1"/>
              </a:solidFill>
            </a:endParaRPr>
          </a:p>
          <a:p>
            <a:pPr marL="514350" lvl="1" indent="-514350">
              <a:spcBef>
                <a:spcPts val="1800"/>
              </a:spcBef>
              <a:buSzTx/>
              <a:buFont typeface="Arial" panose="020B0604020202020204" pitchFamily="34" charset="0"/>
              <a:buChar char="•"/>
              <a:tabLst>
                <a:tab pos="22329775" algn="r"/>
              </a:tabLst>
              <a:defRPr/>
            </a:pPr>
            <a:r>
              <a:rPr lang="es-MX" sz="4400" b="1" dirty="0">
                <a:solidFill>
                  <a:schemeClr val="tx1"/>
                </a:solidFill>
              </a:rPr>
              <a:t>Reforzamiento a Regionales </a:t>
            </a:r>
            <a:r>
              <a:rPr lang="es-MX" sz="4400" b="1" dirty="0">
                <a:solidFill>
                  <a:schemeClr val="accent5">
                    <a:lumMod val="75000"/>
                  </a:schemeClr>
                </a:solidFill>
              </a:rPr>
              <a:t>[NI] </a:t>
            </a:r>
            <a:r>
              <a:rPr lang="es-MX" sz="4400" b="1" dirty="0">
                <a:solidFill>
                  <a:schemeClr val="tx1"/>
                </a:solidFill>
              </a:rPr>
              <a:t>	        </a:t>
            </a:r>
            <a:r>
              <a:rPr lang="es-MX" sz="4000" dirty="0">
                <a:solidFill>
                  <a:schemeClr val="tx1"/>
                </a:solidFill>
              </a:rPr>
              <a:t>Octubre 2020</a:t>
            </a: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575090F-0C55-4F5B-9446-AE26CD0176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34" y="1262147"/>
            <a:ext cx="2741858" cy="192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6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6A8C3B0-CDD7-4E2D-A53C-74D5B1449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1390E1-D905-4F44-981B-AF47FDFBDC99}"/>
              </a:ext>
            </a:extLst>
          </p:cNvPr>
          <p:cNvSpPr txBox="1">
            <a:spLocks/>
          </p:cNvSpPr>
          <p:nvPr/>
        </p:nvSpPr>
        <p:spPr>
          <a:xfrm>
            <a:off x="281353" y="175284"/>
            <a:ext cx="24032308" cy="9519179"/>
          </a:xfrm>
          <a:prstGeom prst="rect">
            <a:avLst/>
          </a:prstGeom>
        </p:spPr>
        <p:txBody>
          <a:bodyPr anchor="t">
            <a:noAutofit/>
          </a:bodyPr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048000" algn="l"/>
              </a:tabLst>
            </a:pPr>
            <a:r>
              <a:rPr lang="es-MX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Calidad  </a:t>
            </a:r>
            <a:br>
              <a:rPr lang="es-MX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clave de una capacitación exitosa.</a:t>
            </a:r>
          </a:p>
          <a:p>
            <a:pPr marL="0" indent="0">
              <a:spcBef>
                <a:spcPts val="0"/>
              </a:spcBef>
              <a:buNone/>
              <a:tabLst>
                <a:tab pos="3048000" algn="l"/>
              </a:tabLst>
            </a:pPr>
            <a:endParaRPr lang="es-MX" sz="5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048000" algn="l"/>
              </a:tabLst>
            </a:pPr>
            <a:endParaRPr lang="es-MX" sz="5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048000" algn="l"/>
              </a:tabLst>
            </a:pP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74736C9-8C68-40FA-B75B-364F01C29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2177457"/>
              </p:ext>
            </p:extLst>
          </p:nvPr>
        </p:nvGraphicFramePr>
        <p:xfrm>
          <a:off x="4064000" y="1981200"/>
          <a:ext cx="15808960" cy="1029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45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INEGI2019B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EGI2019B" id="{3F0B0AEB-D92B-4F7E-B538-116770D354AF}" vid="{468E0A2B-8166-4A3E-B3B1-9EA3B2A18DB7}"/>
    </a:ext>
  </a:extLst>
</a:theme>
</file>

<file path=ppt/theme/theme3.xml><?xml version="1.0" encoding="utf-8"?>
<a:theme xmlns:a="http://schemas.openxmlformats.org/drawingml/2006/main" name="1_INEGI2019B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EGI2019B" id="{3F0B0AEB-D92B-4F7E-B538-116770D354AF}" vid="{468E0A2B-8166-4A3E-B3B1-9EA3B2A18DB7}"/>
    </a:ext>
  </a:extLst>
</a:theme>
</file>

<file path=ppt/theme/theme4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85106E21E4554293091E6CD687F910" ma:contentTypeVersion="12" ma:contentTypeDescription="Create a new document." ma:contentTypeScope="" ma:versionID="4d431d596b398c84ae37a2ed9c956c0c">
  <xsd:schema xmlns:xsd="http://www.w3.org/2001/XMLSchema" xmlns:xs="http://www.w3.org/2001/XMLSchema" xmlns:p="http://schemas.microsoft.com/office/2006/metadata/properties" xmlns:ns3="7f299edf-2ba5-4413-af7b-670dff07396b" xmlns:ns4="8f2af603-5804-499e-a9fa-1980b73c8562" targetNamespace="http://schemas.microsoft.com/office/2006/metadata/properties" ma:root="true" ma:fieldsID="524454ca9c8d5cdc4bc9b315c331e10c" ns3:_="" ns4:_="">
    <xsd:import namespace="7f299edf-2ba5-4413-af7b-670dff07396b"/>
    <xsd:import namespace="8f2af603-5804-499e-a9fa-1980b73c856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99edf-2ba5-4413-af7b-670dff0739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af603-5804-499e-a9fa-1980b73c85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ED7038-818E-49A6-9707-C2C2C080B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299edf-2ba5-4413-af7b-670dff07396b"/>
    <ds:schemaRef ds:uri="8f2af603-5804-499e-a9fa-1980b73c85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D8B350-B61C-4E41-88CE-3C866BEDD99C}">
  <ds:schemaRefs>
    <ds:schemaRef ds:uri="http://purl.org/dc/elements/1.1/"/>
    <ds:schemaRef ds:uri="http://schemas.openxmlformats.org/package/2006/metadata/core-properties"/>
    <ds:schemaRef ds:uri="8f2af603-5804-499e-a9fa-1980b73c8562"/>
    <ds:schemaRef ds:uri="7f299edf-2ba5-4413-af7b-670dff07396b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EA723D-A6B9-4A9D-8B8A-9FDE31E8D4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22219</TotalTime>
  <Words>59</Words>
  <Application>Microsoft Office PowerPoint</Application>
  <PresentationFormat>Personalizado</PresentationFormat>
  <Paragraphs>59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Helvetica</vt:lpstr>
      <vt:lpstr>Helvetica Neue</vt:lpstr>
      <vt:lpstr>Helvetica Neue Medium</vt:lpstr>
      <vt:lpstr>Título texto</vt:lpstr>
      <vt:lpstr>INEGI2019B</vt:lpstr>
      <vt:lpstr>1_INEGI2019B</vt:lpstr>
      <vt:lpstr>  Registros Administrativos Estatus cursos de capacitación  noviembre 2019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GUZMAN GUTIERREZ CELIA FRANCISCA</dc:creator>
  <cp:lastModifiedBy>TEJEIDA HERNANDEZ ALFONSO</cp:lastModifiedBy>
  <cp:revision>687</cp:revision>
  <cp:lastPrinted>2019-08-02T14:23:28Z</cp:lastPrinted>
  <dcterms:modified xsi:type="dcterms:W3CDTF">2019-11-15T16:32:33Z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0x010100F485106E21E4554293091E6CD687F910</vt:lpwstr>
  </property>
</Properties>
</file>